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 id="2147483705" r:id="rId3"/>
    <p:sldMasterId id="2147483693" r:id="rId4"/>
    <p:sldMasterId id="2147483712" r:id="rId5"/>
  </p:sldMasterIdLst>
  <p:notesMasterIdLst>
    <p:notesMasterId r:id="rId7"/>
  </p:notesMasterIdLst>
  <p:sldIdLst>
    <p:sldId id="25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444"/>
    <a:srgbClr val="EF7800"/>
    <a:srgbClr val="00ADCD"/>
    <a:srgbClr val="4A4A48"/>
    <a:srgbClr val="EC6092"/>
    <a:srgbClr val="A88B4A"/>
    <a:srgbClr val="F67F21"/>
    <a:srgbClr val="7B704F"/>
    <a:srgbClr val="6C2686"/>
    <a:srgbClr val="082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2" autoAdjust="0"/>
    <p:restoredTop sz="94795"/>
  </p:normalViewPr>
  <p:slideViewPr>
    <p:cSldViewPr snapToGrid="0" snapToObjects="1">
      <p:cViewPr varScale="1">
        <p:scale>
          <a:sx n="116" d="100"/>
          <a:sy n="116" d="100"/>
        </p:scale>
        <p:origin x="800" y="1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eyman, Danny" userId="2843c558-f49d-49a4-b206-3fb4a08de2d3" providerId="ADAL" clId="{6169C095-89F7-174F-8FEE-248E23BA61C3}"/>
    <pc:docChg chg="modSld">
      <pc:chgData name="Honeyman, Danny" userId="2843c558-f49d-49a4-b206-3fb4a08de2d3" providerId="ADAL" clId="{6169C095-89F7-174F-8FEE-248E23BA61C3}" dt="2024-09-13T08:30:55.094" v="1" actId="207"/>
      <pc:docMkLst>
        <pc:docMk/>
      </pc:docMkLst>
      <pc:sldChg chg="modSp mod">
        <pc:chgData name="Honeyman, Danny" userId="2843c558-f49d-49a4-b206-3fb4a08de2d3" providerId="ADAL" clId="{6169C095-89F7-174F-8FEE-248E23BA61C3}" dt="2024-09-13T08:30:55.094" v="1" actId="207"/>
        <pc:sldMkLst>
          <pc:docMk/>
          <pc:sldMk cId="3935160292" sldId="256"/>
        </pc:sldMkLst>
        <pc:spChg chg="mod">
          <ac:chgData name="Honeyman, Danny" userId="2843c558-f49d-49a4-b206-3fb4a08de2d3" providerId="ADAL" clId="{6169C095-89F7-174F-8FEE-248E23BA61C3}" dt="2024-09-13T08:30:55.094" v="1" actId="207"/>
          <ac:spMkLst>
            <pc:docMk/>
            <pc:sldMk cId="3935160292" sldId="256"/>
            <ac:spMk id="3" creationId="{A1AA8A90-EE2A-7113-D7F1-C2358C6E0E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54A33-1090-EC4D-8812-6652BA304414}" type="datetimeFigureOut">
              <a:rPr lang="en-US" smtClean="0"/>
              <a:t>9/13/24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9DF67-0900-1547-96D2-E921F3F76B03}" type="slidenum">
              <a:rPr lang="en-US" smtClean="0"/>
              <a:t>‹#›</a:t>
            </a:fld>
            <a:endParaRPr lang="en-US"/>
          </a:p>
        </p:txBody>
      </p:sp>
    </p:spTree>
    <p:extLst>
      <p:ext uri="{BB962C8B-B14F-4D97-AF65-F5344CB8AC3E}">
        <p14:creationId xmlns:p14="http://schemas.microsoft.com/office/powerpoint/2010/main" val="50643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14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Box 5"/>
          <p:cNvSpPr txBox="1"/>
          <p:nvPr userDrawn="1"/>
        </p:nvSpPr>
        <p:spPr>
          <a:xfrm>
            <a:off x="6188149" y="3349256"/>
            <a:ext cx="914400" cy="914400"/>
          </a:xfrm>
          <a:prstGeom prst="rect">
            <a:avLst/>
          </a:prstGeom>
        </p:spPr>
        <p:txBody>
          <a:bodyPr wrap="none" rtlCol="0" anchor="ctr" anchorCtr="0">
            <a:normAutofit/>
          </a:bodyPr>
          <a:lstStyle/>
          <a:p>
            <a:endParaRPr lang="en-US" sz="4000" b="1" dirty="0">
              <a:latin typeface="Arial" charset="0"/>
              <a:ea typeface="Arial" charset="0"/>
              <a:cs typeface="Arial" charset="0"/>
            </a:endParaRPr>
          </a:p>
        </p:txBody>
      </p:sp>
      <p:sp>
        <p:nvSpPr>
          <p:cNvPr id="7" name="Title 1"/>
          <p:cNvSpPr>
            <a:spLocks noGrp="1"/>
          </p:cNvSpPr>
          <p:nvPr>
            <p:ph type="ctrTitle" hasCustomPrompt="1"/>
          </p:nvPr>
        </p:nvSpPr>
        <p:spPr>
          <a:xfrm>
            <a:off x="327991" y="327830"/>
            <a:ext cx="11536018" cy="734864"/>
          </a:xfrm>
          <a:prstGeom prst="rect">
            <a:avLst/>
          </a:prstGeom>
        </p:spPr>
        <p:txBody>
          <a:bodyPr anchor="b"/>
          <a:lstStyle>
            <a:lvl1pPr algn="l">
              <a:defRPr sz="4000" b="1" i="0" baseline="0">
                <a:latin typeface="arial" charset="0"/>
              </a:defRPr>
            </a:lvl1pPr>
          </a:lstStyle>
          <a:p>
            <a:r>
              <a:rPr lang="en-US" dirty="0"/>
              <a:t>Title of slide</a:t>
            </a:r>
          </a:p>
        </p:txBody>
      </p:sp>
      <p:sp>
        <p:nvSpPr>
          <p:cNvPr id="8" name="Subtitle 2"/>
          <p:cNvSpPr>
            <a:spLocks noGrp="1"/>
          </p:cNvSpPr>
          <p:nvPr>
            <p:ph type="subTitle" idx="1" hasCustomPrompt="1"/>
          </p:nvPr>
        </p:nvSpPr>
        <p:spPr>
          <a:xfrm>
            <a:off x="321365" y="1274820"/>
            <a:ext cx="11536018" cy="4318371"/>
          </a:xfrm>
          <a:prstGeom prst="rect">
            <a:avLst/>
          </a:prstGeom>
        </p:spPr>
        <p:txBody>
          <a:bodyPr/>
          <a:lstStyle>
            <a:lvl1pPr marL="0" indent="0" algn="l">
              <a:buNone/>
              <a:defRPr sz="28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imag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723" y="347072"/>
            <a:ext cx="11510948" cy="5246119"/>
          </a:xfrm>
          <a:prstGeom prst="rect">
            <a:avLst/>
          </a:prstGeo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
        <p:nvSpPr>
          <p:cNvPr id="3" name="Content Placeholder 2"/>
          <p:cNvSpPr>
            <a:spLocks noGrp="1"/>
          </p:cNvSpPr>
          <p:nvPr>
            <p:ph idx="1"/>
          </p:nvPr>
        </p:nvSpPr>
        <p:spPr>
          <a:xfrm>
            <a:off x="308343" y="1274820"/>
            <a:ext cx="11557591" cy="4311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888" y="481639"/>
            <a:ext cx="11568223"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11888" y="3361364"/>
            <a:ext cx="1156822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204" y="1281496"/>
            <a:ext cx="5702596" cy="43116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81495"/>
            <a:ext cx="5683101" cy="4311697"/>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3CC48A53-32C7-FC29-992B-51F395F9F711}"/>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160" y="1279687"/>
            <a:ext cx="56894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8160" y="2111420"/>
            <a:ext cx="5689415" cy="3466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79687"/>
            <a:ext cx="56724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11420"/>
            <a:ext cx="5672470" cy="346689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42332BD-96ED-4E2C-DEBB-4B773B5973EE}"/>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Box 5"/>
          <p:cNvSpPr txBox="1"/>
          <p:nvPr userDrawn="1"/>
        </p:nvSpPr>
        <p:spPr>
          <a:xfrm>
            <a:off x="6188149" y="3349256"/>
            <a:ext cx="914400" cy="914400"/>
          </a:xfrm>
          <a:prstGeom prst="rect">
            <a:avLst/>
          </a:prstGeom>
        </p:spPr>
        <p:txBody>
          <a:bodyPr wrap="none" rtlCol="0" anchor="ctr" anchorCtr="0">
            <a:normAutofit/>
          </a:bodyPr>
          <a:lstStyle/>
          <a:p>
            <a:endParaRPr lang="en-US" sz="4000" b="1" dirty="0">
              <a:latin typeface="Arial" charset="0"/>
              <a:ea typeface="Arial" charset="0"/>
              <a:cs typeface="Arial" charset="0"/>
            </a:endParaRPr>
          </a:p>
        </p:txBody>
      </p:sp>
      <p:sp>
        <p:nvSpPr>
          <p:cNvPr id="7" name="Title 1"/>
          <p:cNvSpPr>
            <a:spLocks noGrp="1"/>
          </p:cNvSpPr>
          <p:nvPr>
            <p:ph type="ctrTitle" hasCustomPrompt="1"/>
          </p:nvPr>
        </p:nvSpPr>
        <p:spPr>
          <a:xfrm>
            <a:off x="327991" y="327830"/>
            <a:ext cx="11536018" cy="734864"/>
          </a:xfrm>
          <a:prstGeom prst="rect">
            <a:avLst/>
          </a:prstGeom>
        </p:spPr>
        <p:txBody>
          <a:bodyPr anchor="b"/>
          <a:lstStyle>
            <a:lvl1pPr algn="l">
              <a:defRPr sz="4000" b="1" i="0" baseline="0">
                <a:latin typeface="arial" charset="0"/>
              </a:defRPr>
            </a:lvl1pPr>
          </a:lstStyle>
          <a:p>
            <a:r>
              <a:rPr lang="en-US" dirty="0"/>
              <a:t>Title of slide</a:t>
            </a:r>
          </a:p>
        </p:txBody>
      </p:sp>
      <p:sp>
        <p:nvSpPr>
          <p:cNvPr id="8" name="Subtitle 2"/>
          <p:cNvSpPr>
            <a:spLocks noGrp="1"/>
          </p:cNvSpPr>
          <p:nvPr>
            <p:ph type="subTitle" idx="1" hasCustomPrompt="1"/>
          </p:nvPr>
        </p:nvSpPr>
        <p:spPr>
          <a:xfrm>
            <a:off x="321365" y="1274820"/>
            <a:ext cx="11536018" cy="4318371"/>
          </a:xfrm>
          <a:prstGeom prst="rect">
            <a:avLst/>
          </a:prstGeom>
        </p:spPr>
        <p:txBody>
          <a:bodyPr/>
          <a:lstStyle>
            <a:lvl1pPr marL="0" indent="0" algn="l">
              <a:buNone/>
              <a:defRPr sz="28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extLst>
      <p:ext uri="{BB962C8B-B14F-4D97-AF65-F5344CB8AC3E}">
        <p14:creationId xmlns:p14="http://schemas.microsoft.com/office/powerpoint/2010/main" val="3117377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imag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723" y="347072"/>
            <a:ext cx="11510948" cy="5246119"/>
          </a:xfrm>
          <a:prstGeom prst="rect">
            <a:avLst/>
          </a:prstGeom>
        </p:spPr>
        <p:txBody>
          <a:bodyPr/>
          <a:lstStyle/>
          <a:p>
            <a:endParaRPr lang="en-US"/>
          </a:p>
        </p:txBody>
      </p:sp>
    </p:spTree>
    <p:extLst>
      <p:ext uri="{BB962C8B-B14F-4D97-AF65-F5344CB8AC3E}">
        <p14:creationId xmlns:p14="http://schemas.microsoft.com/office/powerpoint/2010/main" val="1347579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
        <p:nvSpPr>
          <p:cNvPr id="3" name="Content Placeholder 2"/>
          <p:cNvSpPr>
            <a:spLocks noGrp="1"/>
          </p:cNvSpPr>
          <p:nvPr>
            <p:ph idx="1"/>
          </p:nvPr>
        </p:nvSpPr>
        <p:spPr>
          <a:xfrm>
            <a:off x="308343" y="1274820"/>
            <a:ext cx="11557591" cy="4311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5024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888" y="481639"/>
            <a:ext cx="11568223"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11888" y="3361364"/>
            <a:ext cx="1156822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5718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ink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15" y="2522138"/>
            <a:ext cx="9144000" cy="1298391"/>
          </a:xfrm>
          <a:prstGeom prst="rect">
            <a:avLst/>
          </a:prstGeom>
        </p:spPr>
        <p:txBody>
          <a:bodyPr lIns="360000" anchor="ctr" anchorCtr="0"/>
          <a:lstStyle>
            <a:lvl1pPr algn="l">
              <a:defRPr sz="6000" b="1" i="0" baseline="0">
                <a:solidFill>
                  <a:schemeClr val="bg1"/>
                </a:solidFill>
                <a:latin typeface="arial" charset="0"/>
              </a:defRPr>
            </a:lvl1pPr>
          </a:lstStyle>
          <a:p>
            <a:r>
              <a:rPr lang="en-US" dirty="0"/>
              <a:t>Title of slide</a:t>
            </a:r>
          </a:p>
        </p:txBody>
      </p:sp>
      <p:sp>
        <p:nvSpPr>
          <p:cNvPr id="3" name="Subtitle 2"/>
          <p:cNvSpPr>
            <a:spLocks noGrp="1"/>
          </p:cNvSpPr>
          <p:nvPr>
            <p:ph type="subTitle" idx="1" hasCustomPrompt="1"/>
          </p:nvPr>
        </p:nvSpPr>
        <p:spPr>
          <a:xfrm>
            <a:off x="-8915" y="3912605"/>
            <a:ext cx="9144000" cy="693515"/>
          </a:xfrm>
          <a:prstGeom prst="rect">
            <a:avLst/>
          </a:prstGeom>
          <a:solidFill>
            <a:srgbClr val="4A4A48"/>
          </a:solidFill>
        </p:spPr>
        <p:txBody>
          <a:bodyPr lIns="360000" anchor="ctr" anchorCtr="0"/>
          <a:lstStyle>
            <a:lvl1pPr marL="0" indent="0" algn="l">
              <a:buNone/>
              <a:defRPr sz="2400" b="1" i="0"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extLst>
      <p:ext uri="{BB962C8B-B14F-4D97-AF65-F5344CB8AC3E}">
        <p14:creationId xmlns:p14="http://schemas.microsoft.com/office/powerpoint/2010/main" val="3503008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204" y="1281496"/>
            <a:ext cx="5702596" cy="43116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81495"/>
            <a:ext cx="5683101" cy="4311697"/>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3CC48A53-32C7-FC29-992B-51F395F9F711}"/>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3753707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160" y="1279687"/>
            <a:ext cx="56894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8160" y="2111420"/>
            <a:ext cx="5689415" cy="3466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79687"/>
            <a:ext cx="56724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11420"/>
            <a:ext cx="5672470" cy="346689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42332BD-96ED-4E2C-DEBB-4B773B5973EE}"/>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2869267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Box 5"/>
          <p:cNvSpPr txBox="1"/>
          <p:nvPr userDrawn="1"/>
        </p:nvSpPr>
        <p:spPr>
          <a:xfrm>
            <a:off x="6188149" y="3349256"/>
            <a:ext cx="914400" cy="914400"/>
          </a:xfrm>
          <a:prstGeom prst="rect">
            <a:avLst/>
          </a:prstGeom>
        </p:spPr>
        <p:txBody>
          <a:bodyPr wrap="none" rtlCol="0" anchor="ctr" anchorCtr="0">
            <a:normAutofit/>
          </a:bodyPr>
          <a:lstStyle/>
          <a:p>
            <a:endParaRPr lang="en-US" sz="4000" b="1" dirty="0">
              <a:latin typeface="Arial" charset="0"/>
              <a:ea typeface="Arial" charset="0"/>
              <a:cs typeface="Arial" charset="0"/>
            </a:endParaRPr>
          </a:p>
        </p:txBody>
      </p:sp>
      <p:sp>
        <p:nvSpPr>
          <p:cNvPr id="7" name="Title 1"/>
          <p:cNvSpPr>
            <a:spLocks noGrp="1"/>
          </p:cNvSpPr>
          <p:nvPr>
            <p:ph type="ctrTitle" hasCustomPrompt="1"/>
          </p:nvPr>
        </p:nvSpPr>
        <p:spPr>
          <a:xfrm>
            <a:off x="327991" y="327830"/>
            <a:ext cx="11536018" cy="734864"/>
          </a:xfrm>
          <a:prstGeom prst="rect">
            <a:avLst/>
          </a:prstGeom>
        </p:spPr>
        <p:txBody>
          <a:bodyPr anchor="b"/>
          <a:lstStyle>
            <a:lvl1pPr algn="l">
              <a:defRPr sz="4000" b="1" i="0" baseline="0">
                <a:latin typeface="arial" charset="0"/>
              </a:defRPr>
            </a:lvl1pPr>
          </a:lstStyle>
          <a:p>
            <a:r>
              <a:rPr lang="en-US" dirty="0"/>
              <a:t>Title of slide</a:t>
            </a:r>
          </a:p>
        </p:txBody>
      </p:sp>
      <p:sp>
        <p:nvSpPr>
          <p:cNvPr id="8" name="Subtitle 2"/>
          <p:cNvSpPr>
            <a:spLocks noGrp="1"/>
          </p:cNvSpPr>
          <p:nvPr>
            <p:ph type="subTitle" idx="1" hasCustomPrompt="1"/>
          </p:nvPr>
        </p:nvSpPr>
        <p:spPr>
          <a:xfrm>
            <a:off x="321365" y="1274820"/>
            <a:ext cx="11536018" cy="4318371"/>
          </a:xfrm>
          <a:prstGeom prst="rect">
            <a:avLst/>
          </a:prstGeom>
        </p:spPr>
        <p:txBody>
          <a:bodyPr/>
          <a:lstStyle>
            <a:lvl1pPr marL="0" indent="0" algn="l">
              <a:buNone/>
              <a:defRPr sz="28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extLst>
      <p:ext uri="{BB962C8B-B14F-4D97-AF65-F5344CB8AC3E}">
        <p14:creationId xmlns:p14="http://schemas.microsoft.com/office/powerpoint/2010/main" val="16713075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imag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723" y="347072"/>
            <a:ext cx="11510948" cy="5246119"/>
          </a:xfrm>
          <a:prstGeom prst="rect">
            <a:avLst/>
          </a:prstGeom>
        </p:spPr>
        <p:txBody>
          <a:bodyPr/>
          <a:lstStyle/>
          <a:p>
            <a:endParaRPr lang="en-US"/>
          </a:p>
        </p:txBody>
      </p:sp>
    </p:spTree>
    <p:extLst>
      <p:ext uri="{BB962C8B-B14F-4D97-AF65-F5344CB8AC3E}">
        <p14:creationId xmlns:p14="http://schemas.microsoft.com/office/powerpoint/2010/main" val="153193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
        <p:nvSpPr>
          <p:cNvPr id="3" name="Content Placeholder 2"/>
          <p:cNvSpPr>
            <a:spLocks noGrp="1"/>
          </p:cNvSpPr>
          <p:nvPr>
            <p:ph idx="1"/>
          </p:nvPr>
        </p:nvSpPr>
        <p:spPr>
          <a:xfrm>
            <a:off x="308343" y="1274820"/>
            <a:ext cx="11557591" cy="4311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76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888" y="481639"/>
            <a:ext cx="11568223"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11888" y="3361364"/>
            <a:ext cx="1156822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3213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204" y="1281496"/>
            <a:ext cx="5702596" cy="43116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81495"/>
            <a:ext cx="5683101" cy="4311697"/>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3CC48A53-32C7-FC29-992B-51F395F9F711}"/>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2914074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160" y="1279687"/>
            <a:ext cx="56894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8160" y="2111420"/>
            <a:ext cx="5689415" cy="3466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79687"/>
            <a:ext cx="56724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11420"/>
            <a:ext cx="5672470" cy="346689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42332BD-96ED-4E2C-DEBB-4B773B5973EE}"/>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2562586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Box 5"/>
          <p:cNvSpPr txBox="1"/>
          <p:nvPr userDrawn="1"/>
        </p:nvSpPr>
        <p:spPr>
          <a:xfrm>
            <a:off x="6188149" y="3349256"/>
            <a:ext cx="914400" cy="914400"/>
          </a:xfrm>
          <a:prstGeom prst="rect">
            <a:avLst/>
          </a:prstGeom>
        </p:spPr>
        <p:txBody>
          <a:bodyPr wrap="none" rtlCol="0" anchor="ctr" anchorCtr="0">
            <a:normAutofit/>
          </a:bodyPr>
          <a:lstStyle/>
          <a:p>
            <a:endParaRPr lang="en-US" sz="4000" b="1" dirty="0">
              <a:latin typeface="Arial" charset="0"/>
              <a:ea typeface="Arial" charset="0"/>
              <a:cs typeface="Arial" charset="0"/>
            </a:endParaRPr>
          </a:p>
        </p:txBody>
      </p:sp>
      <p:sp>
        <p:nvSpPr>
          <p:cNvPr id="7" name="Title 1"/>
          <p:cNvSpPr>
            <a:spLocks noGrp="1"/>
          </p:cNvSpPr>
          <p:nvPr>
            <p:ph type="ctrTitle" hasCustomPrompt="1"/>
          </p:nvPr>
        </p:nvSpPr>
        <p:spPr>
          <a:xfrm>
            <a:off x="327991" y="327830"/>
            <a:ext cx="11536018" cy="734864"/>
          </a:xfrm>
          <a:prstGeom prst="rect">
            <a:avLst/>
          </a:prstGeom>
        </p:spPr>
        <p:txBody>
          <a:bodyPr anchor="b"/>
          <a:lstStyle>
            <a:lvl1pPr algn="l">
              <a:defRPr sz="4000" b="1" i="0" baseline="0">
                <a:latin typeface="arial" charset="0"/>
              </a:defRPr>
            </a:lvl1pPr>
          </a:lstStyle>
          <a:p>
            <a:r>
              <a:rPr lang="en-US" dirty="0"/>
              <a:t>Title of slide</a:t>
            </a:r>
          </a:p>
        </p:txBody>
      </p:sp>
      <p:sp>
        <p:nvSpPr>
          <p:cNvPr id="8" name="Subtitle 2"/>
          <p:cNvSpPr>
            <a:spLocks noGrp="1"/>
          </p:cNvSpPr>
          <p:nvPr>
            <p:ph type="subTitle" idx="1" hasCustomPrompt="1"/>
          </p:nvPr>
        </p:nvSpPr>
        <p:spPr>
          <a:xfrm>
            <a:off x="321365" y="1274820"/>
            <a:ext cx="11536018" cy="4318371"/>
          </a:xfrm>
          <a:prstGeom prst="rect">
            <a:avLst/>
          </a:prstGeom>
        </p:spPr>
        <p:txBody>
          <a:bodyPr/>
          <a:lstStyle>
            <a:lvl1pPr marL="0" indent="0" algn="l">
              <a:buNone/>
              <a:defRPr sz="28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extLst>
      <p:ext uri="{BB962C8B-B14F-4D97-AF65-F5344CB8AC3E}">
        <p14:creationId xmlns:p14="http://schemas.microsoft.com/office/powerpoint/2010/main" val="827670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imag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723" y="347072"/>
            <a:ext cx="11510948" cy="5246119"/>
          </a:xfrm>
          <a:prstGeom prst="rect">
            <a:avLst/>
          </a:prstGeom>
        </p:spPr>
        <p:txBody>
          <a:bodyPr/>
          <a:lstStyle/>
          <a:p>
            <a:endParaRPr lang="en-US"/>
          </a:p>
        </p:txBody>
      </p:sp>
    </p:spTree>
    <p:extLst>
      <p:ext uri="{BB962C8B-B14F-4D97-AF65-F5344CB8AC3E}">
        <p14:creationId xmlns:p14="http://schemas.microsoft.com/office/powerpoint/2010/main" val="77709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158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
        <p:nvSpPr>
          <p:cNvPr id="3" name="Content Placeholder 2"/>
          <p:cNvSpPr>
            <a:spLocks noGrp="1"/>
          </p:cNvSpPr>
          <p:nvPr>
            <p:ph idx="1"/>
          </p:nvPr>
        </p:nvSpPr>
        <p:spPr>
          <a:xfrm>
            <a:off x="308343" y="1274820"/>
            <a:ext cx="11557591" cy="4311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9230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888" y="481639"/>
            <a:ext cx="11568223"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11888" y="3361364"/>
            <a:ext cx="1156822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56574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204" y="1281496"/>
            <a:ext cx="5702596" cy="43116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81495"/>
            <a:ext cx="5683101" cy="4311697"/>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3CC48A53-32C7-FC29-992B-51F395F9F711}"/>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2295071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160" y="1279687"/>
            <a:ext cx="56894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8160" y="2111420"/>
            <a:ext cx="5689415" cy="3466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79687"/>
            <a:ext cx="56724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11420"/>
            <a:ext cx="5672470" cy="346689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42332BD-96ED-4E2C-DEBB-4B773B5973EE}"/>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201528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G imag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72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G image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59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G image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39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G image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01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en 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0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en day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09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0.xml"/><Relationship Id="rId7"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82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3" r:id="rId3"/>
    <p:sldLayoutId id="2147483692" r:id="rId4"/>
    <p:sldLayoutId id="2147483700" r:id="rId5"/>
    <p:sldLayoutId id="2147483719" r:id="rId6"/>
    <p:sldLayoutId id="2147483701" r:id="rId7"/>
    <p:sldLayoutId id="2147483704" r:id="rId8"/>
    <p:sldLayoutId id="214748370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5729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4" r:id="rId3"/>
    <p:sldLayoutId id="2147483685" r:id="rId4"/>
    <p:sldLayoutId id="2147483686" r:id="rId5"/>
    <p:sldLayoutId id="214748368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99689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04537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5699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AA8A90-EE2A-7113-D7F1-C2358C6E0EB0}"/>
              </a:ext>
            </a:extLst>
          </p:cNvPr>
          <p:cNvSpPr txBox="1"/>
          <p:nvPr/>
        </p:nvSpPr>
        <p:spPr>
          <a:xfrm>
            <a:off x="895350" y="971550"/>
            <a:ext cx="10687050" cy="3231654"/>
          </a:xfrm>
          <a:prstGeom prst="rect">
            <a:avLst/>
          </a:prstGeom>
          <a:noFill/>
        </p:spPr>
        <p:txBody>
          <a:bodyPr wrap="square" rtlCol="0">
            <a:spAutoFit/>
          </a:bodyPr>
          <a:lstStyle/>
          <a:p>
            <a:r>
              <a:rPr lang="en-GB" sz="3600" b="1" i="0" dirty="0">
                <a:effectLst/>
                <a:latin typeface="+mj-lt"/>
              </a:rPr>
              <a:t>Instructions</a:t>
            </a:r>
          </a:p>
          <a:p>
            <a:endParaRPr lang="en-GB" dirty="0">
              <a:latin typeface="+mj-lt"/>
            </a:endParaRPr>
          </a:p>
          <a:p>
            <a:r>
              <a:rPr lang="en-GB" b="0" i="0" dirty="0">
                <a:effectLst/>
                <a:latin typeface="+mj-lt"/>
              </a:rPr>
              <a:t>On the Home tab, click the arrow next to New Slide. In the gallery of layouts, click the layout that you want for your new slide. Your new slide is inserted, and you can click inside a placeholder to begin adding content.</a:t>
            </a:r>
          </a:p>
          <a:p>
            <a:endParaRPr lang="en-GB" dirty="0">
              <a:latin typeface="+mj-lt"/>
            </a:endParaRPr>
          </a:p>
          <a:p>
            <a:r>
              <a:rPr lang="en-GB" sz="2400" b="1" i="0" dirty="0">
                <a:effectLst/>
                <a:latin typeface="+mj-lt"/>
              </a:rPr>
              <a:t>Colours</a:t>
            </a:r>
          </a:p>
          <a:p>
            <a:endParaRPr lang="en-GB" dirty="0">
              <a:latin typeface="+mj-lt"/>
            </a:endParaRPr>
          </a:p>
          <a:p>
            <a:r>
              <a:rPr lang="en-GB" b="1" dirty="0">
                <a:solidFill>
                  <a:srgbClr val="00ADCD"/>
                </a:solidFill>
                <a:latin typeface="+mj-lt"/>
              </a:rPr>
              <a:t>&gt; Blue colour</a:t>
            </a:r>
            <a:br>
              <a:rPr lang="en-GB" b="1" dirty="0">
                <a:solidFill>
                  <a:srgbClr val="EC6092"/>
                </a:solidFill>
                <a:latin typeface="+mj-lt"/>
              </a:rPr>
            </a:br>
            <a:r>
              <a:rPr lang="en-GB" b="1" dirty="0">
                <a:solidFill>
                  <a:srgbClr val="404444"/>
                </a:solidFill>
                <a:latin typeface="+mj-lt"/>
              </a:rPr>
              <a:t>&gt; Grey colour</a:t>
            </a:r>
          </a:p>
        </p:txBody>
      </p:sp>
    </p:spTree>
    <p:extLst>
      <p:ext uri="{BB962C8B-B14F-4D97-AF65-F5344CB8AC3E}">
        <p14:creationId xmlns:p14="http://schemas.microsoft.com/office/powerpoint/2010/main" val="3935160292"/>
      </p:ext>
    </p:extLst>
  </p:cSld>
  <p:clrMapOvr>
    <a:masterClrMapping/>
  </p:clrMapOvr>
</p:sld>
</file>

<file path=ppt/theme/theme1.xml><?xml version="1.0" encoding="utf-8"?>
<a:theme xmlns:a="http://schemas.openxmlformats.org/drawingml/2006/main" name="Intro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P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chorCtr="0">
        <a:normAutofit/>
      </a:bodyPr>
      <a:lstStyle>
        <a:defPPr>
          <a:defRPr sz="4000" b="1"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 PG Blac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chorCtr="0">
        <a:normAutofit/>
      </a:bodyPr>
      <a:lstStyle>
        <a:defPPr>
          <a:defRPr sz="4000" b="1"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slide Open d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chorCtr="0">
        <a:normAutofit/>
      </a:bodyPr>
      <a:lstStyle>
        <a:defPPr>
          <a:defRPr sz="4000" b="1"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t slide Open d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chorCtr="0">
        <a:normAutofit/>
      </a:bodyPr>
      <a:lstStyle>
        <a:defPPr>
          <a:defRPr sz="4000" b="1"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5499</TotalTime>
  <Words>57</Words>
  <Application>Microsoft Macintosh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vt:i4>
      </vt:variant>
    </vt:vector>
  </HeadingPairs>
  <TitlesOfParts>
    <vt:vector size="9" baseType="lpstr">
      <vt:lpstr>Arial</vt:lpstr>
      <vt:lpstr>Arial</vt:lpstr>
      <vt:lpstr>Calibri</vt:lpstr>
      <vt:lpstr>Intro slide</vt:lpstr>
      <vt:lpstr>Content slide PG</vt:lpstr>
      <vt:lpstr>1_Content slide PG Black</vt:lpstr>
      <vt:lpstr>Content slide Open day</vt:lpstr>
      <vt:lpstr>1_Content slide Open 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Honeyman, Danny</cp:lastModifiedBy>
  <cp:revision>114</cp:revision>
  <dcterms:created xsi:type="dcterms:W3CDTF">2017-07-13T14:47:43Z</dcterms:created>
  <dcterms:modified xsi:type="dcterms:W3CDTF">2024-09-13T08:30:57Z</dcterms:modified>
</cp:coreProperties>
</file>